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33D7-CB0F-45D3-93D4-8CEE904A2545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767F-7A69-49DA-8095-A7CEA57D3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266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333D7-CB0F-45D3-93D4-8CEE904A2545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767F-7A69-49DA-8095-A7CEA57D3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55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charset="0"/>
              </a:rPr>
              <a:t>Recasting the Net:</a:t>
            </a:r>
            <a:br>
              <a:rPr lang="en-US" altLang="en-US" b="1" smtClean="0">
                <a:latin typeface="Times New Roman" charset="0"/>
              </a:rPr>
            </a:br>
            <a:r>
              <a:rPr lang="en-US" altLang="en-US" sz="3200" b="1" smtClean="0">
                <a:latin typeface="Times New Roman" charset="0"/>
              </a:rPr>
              <a:t>Defining a gender agenda for sustaining life and livelihoods in fishing communities</a:t>
            </a:r>
            <a:endParaRPr lang="en-IN" altLang="en-US" sz="3200" b="1">
              <a:latin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8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Our dreams</a:t>
            </a:r>
            <a:endParaRPr lang="en-IN" alt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b="1" smtClean="0"/>
              <a:t>Shared Agenda</a:t>
            </a:r>
            <a:endParaRPr lang="en-IN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5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/>
              <a:t>Shared Agenda: </a:t>
            </a:r>
            <a:br>
              <a:rPr lang="en-US" altLang="en-US" sz="3600" b="1" smtClean="0"/>
            </a:br>
            <a:r>
              <a:rPr lang="en-US" altLang="en-US" sz="3600" b="1" smtClean="0"/>
              <a:t>Households and communities</a:t>
            </a:r>
            <a:endParaRPr lang="en-IN" altLang="en-US" sz="36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0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 b="1" smtClean="0"/>
              <a:t>Shared Agenda: </a:t>
            </a:r>
            <a:br>
              <a:rPr lang="en-ZA" altLang="en-US" sz="4000" b="1" smtClean="0"/>
            </a:br>
            <a:r>
              <a:rPr lang="en-ZA" altLang="en-US" sz="4000" b="1" smtClean="0"/>
              <a:t>Fishworker organizations</a:t>
            </a:r>
            <a:endParaRPr lang="en-IN" altLang="en-US" sz="4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Shared Agenda: The State</a:t>
            </a:r>
            <a:endParaRPr lang="en-IN" altLang="en-US" sz="4000" b="1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Shared Agenda: The State</a:t>
            </a:r>
            <a:endParaRPr lang="en-IN" altLang="en-US" sz="4000" b="1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66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Shared Agenda: </a:t>
            </a:r>
            <a:br>
              <a:rPr lang="en-US" altLang="en-US" sz="4000" b="1" smtClean="0"/>
            </a:br>
            <a:r>
              <a:rPr lang="en-US" altLang="en-US" sz="4000" b="1" smtClean="0"/>
              <a:t>International organizations</a:t>
            </a:r>
            <a:endParaRPr lang="en-IN" altLang="en-US" sz="4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600" b="1" smtClean="0"/>
              <a:t>What should APFIC members do</a:t>
            </a:r>
            <a:endParaRPr lang="en-IN" altLang="en-US" sz="36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ICSF’s programme on </a:t>
            </a:r>
            <a:br>
              <a:rPr lang="en-US" altLang="en-US" sz="4000" b="1" smtClean="0"/>
            </a:br>
            <a:r>
              <a:rPr lang="en-US" altLang="en-US" sz="4000" b="1" smtClean="0"/>
              <a:t>Women in Fisheries</a:t>
            </a:r>
            <a:endParaRPr lang="en-IN" altLang="en-US" sz="4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5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ICSF’s programme on </a:t>
            </a:r>
            <a:br>
              <a:rPr lang="en-US" altLang="en-US" sz="4000" b="1" smtClean="0"/>
            </a:br>
            <a:r>
              <a:rPr lang="en-US" altLang="en-US" sz="4000" b="1" smtClean="0"/>
              <a:t>Women in Fisheries</a:t>
            </a:r>
            <a:endParaRPr lang="en-IN" altLang="en-US" sz="4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b="1" smtClean="0"/>
              <a:t>Fisheries in Asia and </a:t>
            </a:r>
            <a:br>
              <a:rPr lang="en-US" altLang="en-US" sz="4200" b="1" smtClean="0"/>
            </a:br>
            <a:r>
              <a:rPr lang="en-US" altLang="en-US" sz="4200" b="1" smtClean="0"/>
              <a:t>the Pacific</a:t>
            </a:r>
            <a:endParaRPr lang="en-IN" altLang="en-US" sz="42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8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Role of women in fisheries</a:t>
            </a:r>
            <a:endParaRPr lang="en-IN" alt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3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Fisheries in Asia and </a:t>
            </a:r>
            <a:br>
              <a:rPr lang="en-US" altLang="en-US" sz="4000" b="1" smtClean="0"/>
            </a:br>
            <a:r>
              <a:rPr lang="en-US" altLang="en-US" sz="4000" b="1" smtClean="0"/>
              <a:t>the Pacific </a:t>
            </a:r>
            <a:endParaRPr lang="en-IN" altLang="en-US" sz="4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8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b="1" smtClean="0"/>
              <a:t>Workshop: Recasting the net”</a:t>
            </a:r>
            <a:endParaRPr lang="en-IN" altLang="en-US" sz="42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3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00" b="1" smtClean="0"/>
              <a:t>Reviewing theoretical </a:t>
            </a:r>
            <a:br>
              <a:rPr lang="en-US" altLang="en-US" sz="3900" b="1" smtClean="0"/>
            </a:br>
            <a:r>
              <a:rPr lang="en-US" altLang="en-US" sz="3900" b="1" smtClean="0"/>
              <a:t>frameworks</a:t>
            </a:r>
            <a:r>
              <a:rPr lang="en-IN" altLang="en-US" sz="3900" b="1" smtClean="0"/>
              <a:t/>
            </a:r>
            <a:br>
              <a:rPr lang="en-IN" altLang="en-US" sz="3900" b="1" smtClean="0"/>
            </a:br>
            <a:endParaRPr lang="en-IN" altLang="en-US" sz="39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7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Our dreams</a:t>
            </a:r>
            <a:r>
              <a:rPr lang="en-IN" altLang="en-US" b="1" i="1" smtClean="0"/>
              <a:t> </a:t>
            </a:r>
            <a:endParaRPr lang="en-IN" altLang="en-US" b="1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4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Recasting the Net: Defining a gender agenda for sustaining life and livelihoods in fishing communities</vt:lpstr>
      <vt:lpstr>ICSF’s programme on  Women in Fisheries</vt:lpstr>
      <vt:lpstr>ICSF’s programme on  Women in Fisheries</vt:lpstr>
      <vt:lpstr>Fisheries in Asia and  the Pacific</vt:lpstr>
      <vt:lpstr>Role of women in fisheries</vt:lpstr>
      <vt:lpstr>Fisheries in Asia and  the Pacific </vt:lpstr>
      <vt:lpstr>Workshop: Recasting the net”</vt:lpstr>
      <vt:lpstr>Reviewing theoretical  frameworks </vt:lpstr>
      <vt:lpstr>Our dreams </vt:lpstr>
      <vt:lpstr>Our dreams</vt:lpstr>
      <vt:lpstr>Shared Agenda</vt:lpstr>
      <vt:lpstr>Shared Agenda:  Households and communities</vt:lpstr>
      <vt:lpstr>Shared Agenda:  Fishworker organizations</vt:lpstr>
      <vt:lpstr>Shared Agenda: The State</vt:lpstr>
      <vt:lpstr>Shared Agenda: The State</vt:lpstr>
      <vt:lpstr>Shared Agenda:  International organizations</vt:lpstr>
      <vt:lpstr>What should APFIC members do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Recasting the Net: Defining a gender agenda for sustaining life and livelihoods in fishing communities</dc:title>
  <dc:creator>USER</dc:creator>
  <cp:lastModifiedBy>USER</cp:lastModifiedBy>
  <cp:revision>1</cp:revision>
  <dcterms:created xsi:type="dcterms:W3CDTF">2022-02-14T08:41:28Z</dcterms:created>
  <dcterms:modified xsi:type="dcterms:W3CDTF">2022-02-14T08:41:28Z</dcterms:modified>
</cp:coreProperties>
</file>