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159-2705-4397-837D-EFE55AC55D9D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2FB2-DC81-4DD9-9BC0-D9D8FF707F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29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4159-2705-4397-837D-EFE55AC55D9D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2FB2-DC81-4DD9-9BC0-D9D8FF707F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4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smtClean="0"/>
              <a:t>Challenges of Women in fisheries – THE CASE OF fish vendors of Mumbai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Women’s Space in Fisheries</a:t>
            </a:r>
            <a:endParaRPr lang="en-IN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Women in fisheries organizations in Mumbai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5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State intervention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Needs of women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Follow-up actions</a:t>
            </a:r>
            <a:endParaRPr lang="en-IN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5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smtClean="0">
                <a:latin typeface="Arial Black" pitchFamily="34" charset="0"/>
              </a:rPr>
              <a:t>THANK YOU</a:t>
            </a:r>
            <a:endParaRPr lang="en-IN" altLang="en-US" sz="5400" smtClean="0">
              <a:latin typeface="Arial Black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9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Context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Women Fish Vendors in Mumbai</a:t>
            </a:r>
            <a:endParaRPr lang="en-IN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smtClean="0"/>
              <a:t>Three major challenges faced by women fish vendors in Mumbai</a:t>
            </a:r>
            <a:endParaRPr 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2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Access to Fish</a:t>
            </a:r>
            <a:endParaRPr lang="en-IN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6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/>
              <a:t>Statistics of two major harbours in Mumbai</a:t>
            </a:r>
            <a:endParaRPr lang="en-IN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Challenges of Women in fisheries – THE CASE OF fish vendors of Mumbai</vt:lpstr>
      <vt:lpstr>Context</vt:lpstr>
      <vt:lpstr>Women Fish Vendors in Mumbai</vt:lpstr>
      <vt:lpstr>PowerPoint Presentation</vt:lpstr>
      <vt:lpstr>PowerPoint Presentation</vt:lpstr>
      <vt:lpstr>PowerPoint Presentation</vt:lpstr>
      <vt:lpstr>Three major challenges faced by women fish vendors in Mumbai</vt:lpstr>
      <vt:lpstr>Access to Fish</vt:lpstr>
      <vt:lpstr>Statistics of two major harbours in Mumbai</vt:lpstr>
      <vt:lpstr>Women’s Space in Fisheries</vt:lpstr>
      <vt:lpstr>Women in fisheries organizations in Mumbai</vt:lpstr>
      <vt:lpstr>State intervention</vt:lpstr>
      <vt:lpstr>Needs of women</vt:lpstr>
      <vt:lpstr>Follow-up actions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Women in fisheries – THE CASE OF fish vendors of Mumbai</dc:title>
  <dc:creator>USER</dc:creator>
  <cp:lastModifiedBy>USER</cp:lastModifiedBy>
  <cp:revision>1</cp:revision>
  <dcterms:created xsi:type="dcterms:W3CDTF">2022-02-14T09:11:24Z</dcterms:created>
  <dcterms:modified xsi:type="dcterms:W3CDTF">2022-02-14T09:11:24Z</dcterms:modified>
</cp:coreProperties>
</file>