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C031-25CD-49FB-9DF9-53CF10191735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35B-4AA1-4050-A90F-E0F23641BA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578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FC031-25CD-49FB-9DF9-53CF10191735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6935B-4AA1-4050-A90F-E0F23641BA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51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3">
                    <a:lumMod val="75000"/>
                  </a:schemeClr>
                </a:solidFill>
              </a:rPr>
              <a:t>Voluntary Guidelines on Securing Small Scale Fisheries in the context of Food security and Poverty Eradication : Process, features, and potential hurdles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8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May 2013 FAO convened Technical Consultation (TC)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26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2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2014,COFI 31 adopts VG SSF: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6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1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 1. Introduction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89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PART 2: RESPONSIBLE FISHERIES AND SUSTAINABLE DEVELOPMENT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9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PART 3: ENSURING AN ENABLING ENVIRONMENT AND SUPPORTING IMPLEMENTATION</a:t>
            </a:r>
            <a:endParaRPr lang="en-US" altLang="en-US" sz="32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7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Cross cutting themes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68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 comprehensive and integrated document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98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Opportunities and Threats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3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Based on  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8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z="3600" smtClean="0"/>
              <a:t/>
            </a:r>
            <a:br>
              <a:rPr lang="es-ES" altLang="en-US" sz="3600" smtClean="0"/>
            </a:br>
            <a:r>
              <a:rPr lang="es-ES" altLang="en-US" sz="3600" smtClean="0"/>
              <a:t/>
            </a:r>
            <a:br>
              <a:rPr lang="es-ES" altLang="en-US" sz="3600" smtClean="0"/>
            </a:br>
            <a:r>
              <a:rPr lang="es-ES" altLang="en-US" sz="3600" smtClean="0"/>
              <a:t/>
            </a:r>
            <a:br>
              <a:rPr lang="es-ES" altLang="en-US" sz="3600" smtClean="0"/>
            </a:br>
            <a:r>
              <a:rPr lang="es-ES" altLang="en-US" sz="3600" smtClean="0"/>
              <a:t/>
            </a:r>
            <a:br>
              <a:rPr lang="es-ES" altLang="en-US" sz="3600" smtClean="0"/>
            </a:br>
            <a:r>
              <a:rPr lang="es-ES" altLang="en-US" sz="3600" smtClean="0"/>
              <a:t/>
            </a:r>
            <a:br>
              <a:rPr lang="es-ES" altLang="en-US" sz="3600" smtClean="0"/>
            </a:br>
            <a:r>
              <a:rPr lang="es-ES" altLang="en-US" sz="5400" smtClean="0"/>
              <a:t/>
            </a:r>
            <a:br>
              <a:rPr lang="es-ES" altLang="en-US" sz="5400" smtClean="0"/>
            </a:br>
            <a:r>
              <a:rPr lang="es-ES" altLang="en-US" sz="4000" smtClean="0"/>
              <a:t>Some New Players</a:t>
            </a:r>
            <a:br>
              <a:rPr lang="es-ES" altLang="en-US" sz="4000" smtClean="0"/>
            </a:br>
            <a:r>
              <a:rPr lang="es-ES" altLang="en-US" sz="4000" smtClean="0"/>
              <a:t>taking an interest in small scale fisheries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05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smtClean="0"/>
              <a:t/>
            </a:r>
            <a:br>
              <a:rPr lang="en-GB" altLang="en-US" sz="4000" smtClean="0"/>
            </a:br>
            <a:r>
              <a:rPr lang="en-GB" altLang="en-US" sz="4000" b="1" smtClean="0"/>
              <a:t>A Potential Clash of Agendas?</a:t>
            </a:r>
            <a:endParaRPr lang="en-GB" altLang="en-US" sz="40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84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400" b="1" smtClean="0"/>
              <a:t>Rights-Based Approaches</a:t>
            </a:r>
            <a:endParaRPr lang="en-GB" altLang="en-US" sz="44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92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CSOs insist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2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challenge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31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61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mtClean="0"/>
              <a:t>Thank You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7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Triple Focus 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7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Milestones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75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process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process……..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7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CSO process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0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7475" eaLnBrk="1" hangingPunct="1"/>
            <a:r>
              <a:rPr lang="en-US" altLang="en-US" sz="4000" smtClean="0">
                <a:solidFill>
                  <a:schemeClr val="accent1"/>
                </a:solidFill>
              </a:rPr>
              <a:t>CSO Consultations 2011 to 2012</a:t>
            </a:r>
            <a:endParaRPr lang="en-US" altLang="en-US" sz="4000" smtClean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5144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collaboration: FAO and the CSO Platform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39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On-screen Show (4:3)</PresentationFormat>
  <Paragraphs>24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Voluntary Guidelines on Securing Small Scale Fisheries in the context of Food security and Poverty Eradication : Process, features, and potential hurdles</vt:lpstr>
      <vt:lpstr>Based on  </vt:lpstr>
      <vt:lpstr>Triple Focus </vt:lpstr>
      <vt:lpstr>Milestones</vt:lpstr>
      <vt:lpstr>The process</vt:lpstr>
      <vt:lpstr>The process……..</vt:lpstr>
      <vt:lpstr>CSO process</vt:lpstr>
      <vt:lpstr>CSO Consultations 2011 to 2012</vt:lpstr>
      <vt:lpstr>The collaboration: FAO and the CSO Platform</vt:lpstr>
      <vt:lpstr>May 2013 FAO convened Technical Consultation (TC)</vt:lpstr>
      <vt:lpstr>PowerPoint Presentation</vt:lpstr>
      <vt:lpstr>2014,COFI 31 adopts VG SSF:</vt:lpstr>
      <vt:lpstr>PowerPoint Presentation</vt:lpstr>
      <vt:lpstr>Part 1. Introduction</vt:lpstr>
      <vt:lpstr>PART 2: RESPONSIBLE FISHERIES AND SUSTAINABLE DEVELOPMENT</vt:lpstr>
      <vt:lpstr>PART 3: ENSURING AN ENABLING ENVIRONMENT AND SUPPORTING IMPLEMENTATION</vt:lpstr>
      <vt:lpstr>Cross cutting themes</vt:lpstr>
      <vt:lpstr>A comprehensive and integrated document </vt:lpstr>
      <vt:lpstr>Opportunities and Threats</vt:lpstr>
      <vt:lpstr>      Some New Players taking an interest in small scale fisheries</vt:lpstr>
      <vt:lpstr> A Potential Clash of Agendas?</vt:lpstr>
      <vt:lpstr>Rights-Based Approaches</vt:lpstr>
      <vt:lpstr>The CSOs insist</vt:lpstr>
      <vt:lpstr>The challenge</vt:lpstr>
      <vt:lpstr> 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Voluntary Guidelines on Securing Small Scale Fisheries in the context of Food security and Poverty Eradication : Process, features, and potential hurdles</dc:title>
  <dc:creator>USER</dc:creator>
  <cp:lastModifiedBy>USER</cp:lastModifiedBy>
  <cp:revision>1</cp:revision>
  <dcterms:created xsi:type="dcterms:W3CDTF">2022-02-14T09:18:04Z</dcterms:created>
  <dcterms:modified xsi:type="dcterms:W3CDTF">2022-02-14T09:18:04Z</dcterms:modified>
</cp:coreProperties>
</file>