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CA5F-4E0A-4FF1-B88A-0A54F9936043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3956-D316-4983-81AA-8827CDC2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6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CA5F-4E0A-4FF1-B88A-0A54F9936043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3956-D316-4983-81AA-8827CDC2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03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+mn-lt"/>
              </a:rPr>
              <a:t>25 Years of Work: Connecting with Fishing Communities</a:t>
            </a:r>
            <a:br>
              <a:rPr lang="en-US" sz="3600" smtClean="0">
                <a:latin typeface="+mn-lt"/>
              </a:rPr>
            </a:br>
            <a:r>
              <a:rPr lang="en-US" sz="3600" smtClean="0">
                <a:latin typeface="+mn-lt"/>
              </a:rPr>
              <a:t>for a Sustainable Future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2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Information Packages </a:t>
            </a:r>
            <a:r>
              <a:rPr lang="en-US" sz="3200" smtClean="0">
                <a:latin typeface="+mn-lt"/>
              </a:rPr>
              <a:t>(cont..)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0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Information Packages </a:t>
            </a:r>
            <a:r>
              <a:rPr lang="en-US" sz="3200" smtClean="0">
                <a:latin typeface="+mn-lt"/>
              </a:rPr>
              <a:t>(cont..)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3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Information Packages </a:t>
            </a:r>
            <a:r>
              <a:rPr lang="en-US" sz="3200" smtClean="0">
                <a:latin typeface="+mn-lt"/>
              </a:rPr>
              <a:t>(cont..)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Information Packages </a:t>
            </a:r>
            <a:r>
              <a:rPr lang="en-US" sz="3200" smtClean="0">
                <a:latin typeface="+mn-lt"/>
              </a:rPr>
              <a:t>(cont..)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Support through www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5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Support through www </a:t>
            </a:r>
            <a:r>
              <a:rPr lang="en-US" sz="2800" smtClean="0">
                <a:latin typeface="+mn-lt"/>
              </a:rPr>
              <a:t>(cont..)</a:t>
            </a:r>
            <a:br>
              <a:rPr lang="en-US" sz="280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latin typeface="+mn-lt"/>
              </a:rPr>
              <a:t>Support Through www and youtube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5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latin typeface="+mn-lt"/>
              </a:rPr>
              <a:t>Pathways and Platforms</a:t>
            </a:r>
            <a:endParaRPr lang="en-US" sz="40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7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latin typeface="+mn-lt"/>
              </a:rPr>
              <a:t>Pathways and Platforms</a:t>
            </a:r>
            <a:endParaRPr lang="en-US" sz="40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1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Challenges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2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Documentation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75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>
                <a:latin typeface="+mn-lt"/>
              </a:rPr>
              <a:t>Way Forward</a:t>
            </a:r>
            <a:endParaRPr lang="en-US" sz="40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0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ICSF Website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7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Thank you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3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Process and Purpose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Documentation as an Art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+mn-lt"/>
              </a:rPr>
              <a:t>Documentation Themes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6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WinISIS database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7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0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+mn-lt"/>
              </a:rPr>
              <a:t>Information Packages 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Information Packages </a:t>
            </a:r>
            <a:r>
              <a:rPr lang="en-US" sz="3200" smtClean="0">
                <a:latin typeface="+mn-lt"/>
              </a:rPr>
              <a:t>(cont..)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8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25 Years of Work: Connecting with Fishing Communities for a Sustainable Future</vt:lpstr>
      <vt:lpstr>Documentation </vt:lpstr>
      <vt:lpstr>Process and Purpose</vt:lpstr>
      <vt:lpstr>Documentation as an Art</vt:lpstr>
      <vt:lpstr>Documentation Themes</vt:lpstr>
      <vt:lpstr>WinISIS database </vt:lpstr>
      <vt:lpstr>PowerPoint Presentation</vt:lpstr>
      <vt:lpstr>Information Packages </vt:lpstr>
      <vt:lpstr>Information Packages (cont..)</vt:lpstr>
      <vt:lpstr>Information Packages (cont..)</vt:lpstr>
      <vt:lpstr>Information Packages (cont..)</vt:lpstr>
      <vt:lpstr>Information Packages (cont..)</vt:lpstr>
      <vt:lpstr>Information Packages (cont..)</vt:lpstr>
      <vt:lpstr>Support through www </vt:lpstr>
      <vt:lpstr>Support through www (cont..) </vt:lpstr>
      <vt:lpstr>Support Through www and youtube </vt:lpstr>
      <vt:lpstr>Pathways and Platforms</vt:lpstr>
      <vt:lpstr>Pathways and Platforms</vt:lpstr>
      <vt:lpstr>Challenges</vt:lpstr>
      <vt:lpstr>Way Forward</vt:lpstr>
      <vt:lpstr>ICSF Website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Years of Work: Connecting with Fishing Communities for a Sustainable Future</dc:title>
  <dc:creator>USER</dc:creator>
  <cp:lastModifiedBy>USER</cp:lastModifiedBy>
  <cp:revision>1</cp:revision>
  <dcterms:created xsi:type="dcterms:W3CDTF">2022-02-14T09:15:04Z</dcterms:created>
  <dcterms:modified xsi:type="dcterms:W3CDTF">2022-02-14T09:15:04Z</dcterms:modified>
</cp:coreProperties>
</file>